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60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37390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07 мая по 20 ч. 08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дождь, гроза, град. Ветер западный, юго-западный 7-12, днем порывы 15 м/с. Температура воздуха ночью 12-14,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08 мая по 08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1164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28657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5367</cp:revision>
  <cp:lastPrinted>2021-07-01T03:56:27Z</cp:lastPrinted>
  <dcterms:created xsi:type="dcterms:W3CDTF">2018-03-27T06:03:00Z</dcterms:created>
  <dcterms:modified xsi:type="dcterms:W3CDTF">2026-05-07T08:31:38Z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